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1625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g9qhiKaJC4nuhuO7zIcMwqa0Zc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5"/>
  </p:normalViewPr>
  <p:slideViewPr>
    <p:cSldViewPr snapToGrid="0" showGuides="1">
      <p:cViewPr varScale="1">
        <p:scale>
          <a:sx n="45" d="100"/>
          <a:sy n="45" d="100"/>
        </p:scale>
        <p:origin x="3040" y="192"/>
      </p:cViewPr>
      <p:guideLst>
        <p:guide orient="horz" pos="51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938859" y="4226749"/>
            <a:ext cx="10314283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3151246" y="6439136"/>
            <a:ext cx="1377620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2182754" y="3886436"/>
            <a:ext cx="1377620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/>
            </a:lvl2pPr>
            <a:lvl3pPr lvl="2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4pPr>
            <a:lvl5pPr lvl="4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5pPr>
            <a:lvl6pPr lvl="5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6pPr>
            <a:lvl7pPr lvl="6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7pPr>
            <a:lvl8pPr lvl="7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8pPr>
            <a:lvl9pPr lvl="8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9" y="5937956"/>
            <a:ext cx="5157787" cy="873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1" y="3984979"/>
            <a:ext cx="5183188" cy="1952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1" y="5937956"/>
            <a:ext cx="5183188" cy="873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554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marL="914400" lvl="1" indent="-46564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2pPr>
            <a:lvl3pPr marL="1371600" lvl="2" indent="-431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4pPr>
            <a:lvl5pPr marL="2286000" lvl="4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5pPr>
            <a:lvl6pPr marL="2743200" lvl="5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marL="3200400" lvl="6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marL="3657600" lvl="7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marL="4114800" lvl="8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sz="5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C8956A9-88F9-77C5-7856-9078D4347EF6}"/>
              </a:ext>
            </a:extLst>
          </p:cNvPr>
          <p:cNvSpPr txBox="1"/>
          <p:nvPr/>
        </p:nvSpPr>
        <p:spPr>
          <a:xfrm>
            <a:off x="5286375" y="10858501"/>
            <a:ext cx="44291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5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Edita qui tu dirección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Macintosh PowerPoint</Application>
  <PresentationFormat>Personalizado</PresentationFormat>
  <Paragraphs>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aquaclyva</dc:creator>
  <cp:lastModifiedBy>Microsoft Office User</cp:lastModifiedBy>
  <cp:revision>1</cp:revision>
  <dcterms:created xsi:type="dcterms:W3CDTF">2023-09-08T17:37:54Z</dcterms:created>
  <dcterms:modified xsi:type="dcterms:W3CDTF">2026-03-27T19:30:30Z</dcterms:modified>
</cp:coreProperties>
</file>