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1625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js7tJaB0G4F+PLow8ngFeJBGvU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 snapToGrid="0" showGuides="1">
      <p:cViewPr>
        <p:scale>
          <a:sx n="26" d="100"/>
          <a:sy n="26" d="100"/>
        </p:scale>
        <p:origin x="3784" y="1200"/>
      </p:cViewPr>
      <p:guideLst>
        <p:guide orient="horz"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938859" y="4226749"/>
            <a:ext cx="10314283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3151246" y="6439136"/>
            <a:ext cx="1377620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2182754" y="3886436"/>
            <a:ext cx="1377620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9" y="5937956"/>
            <a:ext cx="5157787" cy="873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1" y="3984979"/>
            <a:ext cx="5183188" cy="195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1" y="5937956"/>
            <a:ext cx="5183188" cy="873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marL="914400" lvl="1" indent="-4656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2pPr>
            <a:lvl3pPr marL="1371600" lvl="2" indent="-431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4pPr>
            <a:lvl5pPr marL="2286000" lvl="4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5pPr>
            <a:lvl6pPr marL="2743200" lvl="5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sz="5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361950" y="13955675"/>
            <a:ext cx="114681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1" u="none" strike="noStrike" cap="none" dirty="0">
                <a:solidFill>
                  <a:srgbClr val="72C6D0"/>
                </a:solidFill>
                <a:latin typeface="Arial"/>
                <a:ea typeface="Arial"/>
                <a:cs typeface="Arial"/>
                <a:sym typeface="Arial"/>
              </a:rPr>
              <a:t>Edita aquí tu dirección </a:t>
            </a:r>
            <a:endParaRPr sz="1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i="1" dirty="0">
                <a:solidFill>
                  <a:srgbClr val="72C6D0"/>
                </a:solidFill>
              </a:rPr>
              <a:t>Segunda </a:t>
            </a:r>
            <a:r>
              <a:rPr lang="es-MX" sz="2400" b="1" i="1" u="none" strike="noStrike" cap="none" dirty="0">
                <a:solidFill>
                  <a:srgbClr val="72C6D0"/>
                </a:solidFill>
                <a:latin typeface="Arial"/>
                <a:ea typeface="Arial"/>
                <a:cs typeface="Arial"/>
                <a:sym typeface="Arial"/>
              </a:rPr>
              <a:t>Línea de dirección</a:t>
            </a:r>
            <a:endParaRPr sz="18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b="1" i="1" u="none" strike="noStrike" cap="none" dirty="0">
                <a:solidFill>
                  <a:srgbClr val="72C6D0"/>
                </a:solidFill>
                <a:latin typeface="Arial"/>
                <a:ea typeface="Arial"/>
                <a:cs typeface="Arial"/>
                <a:sym typeface="Arial"/>
              </a:rPr>
              <a:t>TEL</a:t>
            </a:r>
            <a:r>
              <a:rPr lang="es-MX" sz="2400" b="1" i="1" u="none" strike="noStrike" cap="none">
                <a:solidFill>
                  <a:srgbClr val="72C6D0"/>
                </a:solidFill>
                <a:latin typeface="Arial"/>
                <a:ea typeface="Arial"/>
                <a:cs typeface="Arial"/>
                <a:sym typeface="Arial"/>
              </a:rPr>
              <a:t>: XXXXXXXXXX</a:t>
            </a:r>
            <a:endParaRPr sz="2400" b="1" i="1" u="none" strike="noStrike" cap="none" dirty="0">
              <a:solidFill>
                <a:srgbClr val="72C6D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Macintosh PowerPoint</Application>
  <PresentationFormat>Personalizado</PresentationFormat>
  <Paragraphs>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aquaclyva</dc:creator>
  <cp:lastModifiedBy>Microsoft Office User</cp:lastModifiedBy>
  <cp:revision>1</cp:revision>
  <dcterms:created xsi:type="dcterms:W3CDTF">2023-09-08T17:37:54Z</dcterms:created>
  <dcterms:modified xsi:type="dcterms:W3CDTF">2026-03-27T19:27:54Z</dcterms:modified>
</cp:coreProperties>
</file>