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16256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hheyHL5V+6btrCf9YXq4hZx91n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 showGuides="1">
      <p:cViewPr varScale="1">
        <p:scale>
          <a:sx n="45" d="100"/>
          <a:sy n="45" d="100"/>
        </p:scale>
        <p:origin x="3040" y="200"/>
      </p:cViewPr>
      <p:guideLst>
        <p:guide orient="horz" pos="51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938859" y="4226749"/>
            <a:ext cx="10314283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3151246" y="6439136"/>
            <a:ext cx="13776209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2182754" y="3886436"/>
            <a:ext cx="13776209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/>
            </a:lvl1pPr>
            <a:lvl2pPr lvl="1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/>
            </a:lvl2pPr>
            <a:lvl3pPr lvl="2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4pPr>
            <a:lvl5pPr lvl="4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5pPr>
            <a:lvl6pPr lvl="5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6pPr>
            <a:lvl7pPr lvl="6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7pPr>
            <a:lvl8pPr lvl="7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8pPr>
            <a:lvl9pPr lvl="8" algn="ctr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6172200" y="4327407"/>
            <a:ext cx="5181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839789" y="5937956"/>
            <a:ext cx="5157787" cy="873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6172201" y="3984979"/>
            <a:ext cx="5183188" cy="1952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6172201" y="5937956"/>
            <a:ext cx="5183188" cy="873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554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marL="914400" lvl="1" indent="-465645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2pPr>
            <a:lvl3pPr marL="1371600" lvl="2" indent="-4318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4pPr>
            <a:lvl5pPr marL="2286000" lvl="4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5pPr>
            <a:lvl6pPr marL="2743200" lvl="5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marL="3200400" lvl="6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marL="3657600" lvl="7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marL="4114800" lvl="8" indent="-397954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Calibri"/>
              <a:buNone/>
              <a:defRPr sz="42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2340567"/>
            <a:ext cx="6172200" cy="11552296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4876800"/>
            <a:ext cx="3932237" cy="9034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/>
            </a:lvl1pPr>
            <a:lvl2pPr marL="914400" lvl="1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2pPr>
            <a:lvl3pPr marL="1371600" lvl="2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4pPr>
            <a:lvl5pPr marL="2286000" lvl="4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5pPr>
            <a:lvl6pPr marL="2743200" lvl="5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6pPr>
            <a:lvl7pPr marL="3200400" lvl="6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7pPr>
            <a:lvl8pPr marL="3657600" lvl="7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8pPr>
            <a:lvl9pPr marL="4114800" lvl="8" indent="-228600" algn="l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sz="5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6564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•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318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97954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81000" algn="l" rtl="0">
              <a:lnSpc>
                <a:spcPct val="90000"/>
              </a:lnSpc>
              <a:spcBef>
                <a:spcPts val="667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0" y="13573391"/>
            <a:ext cx="12192000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600" b="1" i="1" dirty="0">
                <a:solidFill>
                  <a:srgbClr val="72C6D0"/>
                </a:solidFill>
              </a:rPr>
              <a:t>Edita aquí tu dirección de tu planta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600" b="1" i="1" u="none" strike="noStrike" cap="none" dirty="0">
                <a:solidFill>
                  <a:srgbClr val="72C6D0"/>
                </a:solidFill>
                <a:latin typeface="Arial"/>
                <a:ea typeface="Arial"/>
                <a:cs typeface="Arial"/>
                <a:sym typeface="Arial"/>
              </a:rPr>
              <a:t>C.P.  00000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600" b="1" i="1" u="none" strike="noStrike" cap="none" dirty="0">
                <a:solidFill>
                  <a:srgbClr val="72C6D0"/>
                </a:solidFill>
                <a:latin typeface="Arial"/>
                <a:ea typeface="Arial"/>
                <a:cs typeface="Arial"/>
                <a:sym typeface="Arial"/>
              </a:rPr>
              <a:t>TEL: XX XXXX XXXX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</Words>
  <Application>Microsoft Macintosh PowerPoint</Application>
  <PresentationFormat>Personalizado</PresentationFormat>
  <Paragraphs>3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aquaclyva</dc:creator>
  <cp:lastModifiedBy>Microsoft Office User</cp:lastModifiedBy>
  <cp:revision>1</cp:revision>
  <dcterms:created xsi:type="dcterms:W3CDTF">2023-09-08T17:37:54Z</dcterms:created>
  <dcterms:modified xsi:type="dcterms:W3CDTF">2026-03-27T19:25:36Z</dcterms:modified>
</cp:coreProperties>
</file>