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5029200" cy="77724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Helvetica Neue" panose="02000503000000020004" pitchFamily="2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1584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gFW+dYUL1ZFXqzWsf3zBRiowLL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4"/>
  </p:normalViewPr>
  <p:slideViewPr>
    <p:cSldViewPr snapToGrid="0" showGuides="1">
      <p:cViewPr varScale="1">
        <p:scale>
          <a:sx n="94" d="100"/>
          <a:sy n="94" d="100"/>
        </p:scale>
        <p:origin x="3272" y="192"/>
      </p:cViewPr>
      <p:guideLst>
        <p:guide orient="horz" pos="2448"/>
        <p:guide pos="15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19338" y="685800"/>
            <a:ext cx="22193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377190" y="1272011"/>
            <a:ext cx="4274820" cy="270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628650" y="4082310"/>
            <a:ext cx="3771900" cy="1876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/>
            </a:lvl1pPr>
            <a:lvl2pPr lvl="1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lvl="2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None/>
              <a:defRPr sz="989"/>
            </a:lvl3pPr>
            <a:lvl4pPr lvl="3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4pPr>
            <a:lvl5pPr lvl="4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5pPr>
            <a:lvl6pPr lvl="5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6pPr>
            <a:lvl7pPr lvl="6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7pPr>
            <a:lvl8pPr lvl="7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8pPr>
            <a:lvl9pPr lvl="8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48842" y="2365958"/>
            <a:ext cx="4931516" cy="4337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847857" y="3164973"/>
            <a:ext cx="6586750" cy="1084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1352418" y="2111984"/>
            <a:ext cx="6586750" cy="319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45758" y="2069042"/>
            <a:ext cx="4337685" cy="4931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43138" y="1937705"/>
            <a:ext cx="4337685" cy="3233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43138" y="5201393"/>
            <a:ext cx="4337685" cy="1700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990"/>
              <a:buNone/>
              <a:defRPr sz="989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345758" y="2069042"/>
            <a:ext cx="2137410" cy="4931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2546033" y="2069042"/>
            <a:ext cx="2137410" cy="4931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346413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346413" y="1905318"/>
            <a:ext cx="2127587" cy="93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 b="1"/>
            </a:lvl1pPr>
            <a:lvl2pPr marL="914400" lvl="1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2pPr>
            <a:lvl3pPr marL="1371600" lvl="2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None/>
              <a:defRPr sz="989" b="1"/>
            </a:lvl3pPr>
            <a:lvl4pPr marL="1828800" lvl="3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 b="1"/>
            </a:lvl4pPr>
            <a:lvl5pPr marL="2286000" lvl="4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 b="1"/>
            </a:lvl5pPr>
            <a:lvl6pPr marL="2743200" lvl="5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 b="1"/>
            </a:lvl6pPr>
            <a:lvl7pPr marL="3200400" lvl="6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 b="1"/>
            </a:lvl7pPr>
            <a:lvl8pPr marL="3657600" lvl="7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 b="1"/>
            </a:lvl8pPr>
            <a:lvl9pPr marL="4114800" lvl="8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346413" y="2839085"/>
            <a:ext cx="2127587" cy="417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2546033" y="1905318"/>
            <a:ext cx="2138065" cy="93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 b="1"/>
            </a:lvl1pPr>
            <a:lvl2pPr marL="914400" lvl="1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2pPr>
            <a:lvl3pPr marL="1371600" lvl="2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None/>
              <a:defRPr sz="989" b="1"/>
            </a:lvl3pPr>
            <a:lvl4pPr marL="1828800" lvl="3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 b="1"/>
            </a:lvl4pPr>
            <a:lvl5pPr marL="2286000" lvl="4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 b="1"/>
            </a:lvl5pPr>
            <a:lvl6pPr marL="2743200" lvl="5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 b="1"/>
            </a:lvl6pPr>
            <a:lvl7pPr marL="3200400" lvl="6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 b="1"/>
            </a:lvl7pPr>
            <a:lvl8pPr marL="3657600" lvl="7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 b="1"/>
            </a:lvl8pPr>
            <a:lvl9pPr marL="4114800" lvl="8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2546033" y="2839085"/>
            <a:ext cx="2138065" cy="417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346413" y="518160"/>
            <a:ext cx="1622048" cy="181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alibri"/>
              <a:buNone/>
              <a:defRPr sz="17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2138065" y="1119083"/>
            <a:ext cx="2546033" cy="5523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Char char="•"/>
              <a:defRPr sz="1760"/>
            </a:lvl1pPr>
            <a:lvl2pPr marL="914400" lvl="1" indent="-32639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540"/>
              <a:buChar char="•"/>
              <a:defRPr sz="1540"/>
            </a:lvl2pPr>
            <a:lvl3pPr marL="1371600" lvl="2" indent="-312419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20"/>
              <a:buChar char="•"/>
              <a:defRPr sz="1320"/>
            </a:lvl3pPr>
            <a:lvl4pPr marL="1828800" lvl="3" indent="-29845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29845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marL="3200400" lvl="6" indent="-29845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marL="3657600" lvl="7" indent="-29845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marL="4114800" lvl="8" indent="-29845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346413" y="2331720"/>
            <a:ext cx="1622048" cy="4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1pPr>
            <a:lvl2pPr marL="914400" lvl="1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770"/>
              <a:buNone/>
              <a:defRPr sz="770"/>
            </a:lvl2pPr>
            <a:lvl3pPr marL="1371600" lvl="2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660"/>
              <a:buNone/>
              <a:defRPr sz="660"/>
            </a:lvl3pPr>
            <a:lvl4pPr marL="1828800" lvl="3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4pPr>
            <a:lvl5pPr marL="2286000" lvl="4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5pPr>
            <a:lvl6pPr marL="2743200" lvl="5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6pPr>
            <a:lvl7pPr marL="3200400" lvl="6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7pPr>
            <a:lvl8pPr marL="3657600" lvl="7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8pPr>
            <a:lvl9pPr marL="4114800" lvl="8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346413" y="518160"/>
            <a:ext cx="1622048" cy="181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alibri"/>
              <a:buNone/>
              <a:defRPr sz="17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2138065" y="1119083"/>
            <a:ext cx="2546033" cy="552344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346413" y="2331720"/>
            <a:ext cx="1622048" cy="4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1pPr>
            <a:lvl2pPr marL="914400" lvl="1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770"/>
              <a:buNone/>
              <a:defRPr sz="770"/>
            </a:lvl2pPr>
            <a:lvl3pPr marL="1371600" lvl="2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660"/>
              <a:buNone/>
              <a:defRPr sz="660"/>
            </a:lvl3pPr>
            <a:lvl4pPr marL="1828800" lvl="3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4pPr>
            <a:lvl5pPr marL="2286000" lvl="4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5pPr>
            <a:lvl6pPr marL="2743200" lvl="5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6pPr>
            <a:lvl7pPr marL="3200400" lvl="6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7pPr>
            <a:lvl8pPr marL="3657600" lvl="7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8pPr>
            <a:lvl9pPr marL="4114800" lvl="8" indent="-228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20"/>
              <a:buFont typeface="Calibri"/>
              <a:buNone/>
              <a:defRPr sz="24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345758" y="2069042"/>
            <a:ext cx="4337685" cy="4931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6390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540"/>
              <a:buFont typeface="Arial"/>
              <a:buChar char="•"/>
              <a:defRPr sz="15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2419" algn="l" rtl="0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20"/>
              <a:buFont typeface="Arial"/>
              <a:buChar char="•"/>
              <a:defRPr sz="13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450" algn="l" rtl="0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1464" algn="l" rtl="0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sz="98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1464" algn="l" rtl="0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sz="98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1464" algn="l" rtl="0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sz="98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1464" algn="l" rtl="0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sz="98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1465" algn="l" rtl="0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sz="98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1465" algn="l" rtl="0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sz="98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6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6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6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6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6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6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6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6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0" y="2272483"/>
            <a:ext cx="50292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solidFill>
                  <a:srgbClr val="6C777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Edita aquí tu dirección</a:t>
            </a:r>
            <a:endParaRPr dirty="0"/>
          </a:p>
          <a:p>
            <a:pPr marL="12700" marR="5080" lvl="0" indent="0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s-ES" sz="1600" b="0" i="0" u="none" strike="noStrike" cap="none" dirty="0">
                <a:solidFill>
                  <a:srgbClr val="6C777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Segunda </a:t>
            </a:r>
            <a:r>
              <a:rPr lang="es-ES" sz="1600" b="0" i="0" u="none" strike="noStrike" cap="none" dirty="0" err="1">
                <a:solidFill>
                  <a:srgbClr val="6C777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linea</a:t>
            </a:r>
            <a:r>
              <a:rPr lang="es-ES" sz="1600" b="0" i="0" u="none" strike="noStrike" cap="none" dirty="0">
                <a:solidFill>
                  <a:srgbClr val="6C777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de dirección</a:t>
            </a:r>
            <a:endParaRPr dirty="0"/>
          </a:p>
          <a:p>
            <a:pPr marL="0" marR="5080" lvl="0" indent="0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s-MX" sz="1600" b="1" i="0" u="none" strike="noStrike" cap="none" dirty="0">
                <a:solidFill>
                  <a:srgbClr val="6C777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Tel: 55 XXXX- XXXX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Macintosh PowerPoint</Application>
  <PresentationFormat>Personalizado</PresentationFormat>
  <Paragraphs>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Helvetica Neue</vt:lpstr>
      <vt:lpstr>Calibri</vt:lpstr>
      <vt:lpstr>Arial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1</cp:revision>
  <dcterms:created xsi:type="dcterms:W3CDTF">2023-12-29T21:00:18Z</dcterms:created>
  <dcterms:modified xsi:type="dcterms:W3CDTF">2026-03-27T19:24:31Z</dcterms:modified>
</cp:coreProperties>
</file>