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060700" cy="1803400"/>
  <p:notesSz cx="3060700" cy="18034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Montserrat" pitchFamily="2" charset="77"/>
      <p:regular r:id="rId8"/>
      <p:bold r:id="rId9"/>
      <p:italic r:id="rId10"/>
      <p:boldItalic r:id="rId11"/>
    </p:embeddedFont>
    <p:embeddedFont>
      <p:font typeface="Montserrat Medium" pitchFamily="2" charset="77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gL1n1w5caJNgN/k/HZ6nQa6BbI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0"/>
  </p:normalViewPr>
  <p:slideViewPr>
    <p:cSldViewPr snapToGrid="0">
      <p:cViewPr varScale="1">
        <p:scale>
          <a:sx n="400" d="100"/>
          <a:sy n="400" d="100"/>
        </p:scale>
        <p:origin x="888" y="20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10200" y="135250"/>
            <a:ext cx="2040550" cy="676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306050" y="856600"/>
            <a:ext cx="2448550" cy="81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>
            <a:spLocks noGrp="1"/>
          </p:cNvSpPr>
          <p:nvPr>
            <p:ph type="body" idx="1"/>
          </p:nvPr>
        </p:nvSpPr>
        <p:spPr>
          <a:xfrm>
            <a:off x="306050" y="856600"/>
            <a:ext cx="2448550" cy="81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5675" y="134938"/>
            <a:ext cx="1149350" cy="676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977112" y="224553"/>
            <a:ext cx="2005330" cy="423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>
                <a:solidFill>
                  <a:srgbClr val="00C7D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572380" y="649610"/>
            <a:ext cx="1915939" cy="476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ftr" idx="11"/>
          </p:nvPr>
        </p:nvSpPr>
        <p:spPr>
          <a:xfrm>
            <a:off x="1040638" y="1677162"/>
            <a:ext cx="979424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dt" idx="10"/>
          </p:nvPr>
        </p:nvSpPr>
        <p:spPr>
          <a:xfrm>
            <a:off x="153035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2203704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ctrTitle"/>
          </p:nvPr>
        </p:nvSpPr>
        <p:spPr>
          <a:xfrm>
            <a:off x="229552" y="559054"/>
            <a:ext cx="2601595" cy="378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ubTitle" idx="1"/>
          </p:nvPr>
        </p:nvSpPr>
        <p:spPr>
          <a:xfrm>
            <a:off x="459105" y="1009904"/>
            <a:ext cx="2142490" cy="4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ftr" idx="11"/>
          </p:nvPr>
        </p:nvSpPr>
        <p:spPr>
          <a:xfrm>
            <a:off x="1040638" y="1677162"/>
            <a:ext cx="979424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dt" idx="10"/>
          </p:nvPr>
        </p:nvSpPr>
        <p:spPr>
          <a:xfrm>
            <a:off x="153035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2203704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977112" y="224553"/>
            <a:ext cx="2005330" cy="423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>
                <a:solidFill>
                  <a:srgbClr val="00C7D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153035" y="414782"/>
            <a:ext cx="1331404" cy="1190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1576260" y="414782"/>
            <a:ext cx="1331404" cy="1190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1040638" y="1677162"/>
            <a:ext cx="979424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dt" idx="10"/>
          </p:nvPr>
        </p:nvSpPr>
        <p:spPr>
          <a:xfrm>
            <a:off x="153035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2203704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977112" y="224553"/>
            <a:ext cx="2005330" cy="423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>
                <a:solidFill>
                  <a:srgbClr val="00C7D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ftr" idx="11"/>
          </p:nvPr>
        </p:nvSpPr>
        <p:spPr>
          <a:xfrm>
            <a:off x="1040638" y="1677162"/>
            <a:ext cx="979424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153035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2203704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ftr" idx="11"/>
          </p:nvPr>
        </p:nvSpPr>
        <p:spPr>
          <a:xfrm>
            <a:off x="1040638" y="1677162"/>
            <a:ext cx="979424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153035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2203704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977112" y="224553"/>
            <a:ext cx="2005330" cy="423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C7D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572380" y="649610"/>
            <a:ext cx="1915939" cy="476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ftr" idx="11"/>
          </p:nvPr>
        </p:nvSpPr>
        <p:spPr>
          <a:xfrm>
            <a:off x="1040638" y="1677162"/>
            <a:ext cx="979424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dt" idx="10"/>
          </p:nvPr>
        </p:nvSpPr>
        <p:spPr>
          <a:xfrm>
            <a:off x="153035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2203704" y="1677162"/>
            <a:ext cx="703961" cy="90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"/>
          <p:cNvSpPr txBox="1"/>
          <p:nvPr/>
        </p:nvSpPr>
        <p:spPr>
          <a:xfrm>
            <a:off x="1455875" y="708100"/>
            <a:ext cx="1312500" cy="26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5080" lvl="0" indent="0" algn="l" rtl="0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en-US" sz="550" i="0" u="none" strike="noStrike" cap="none" dirty="0" err="1">
                <a:solidFill>
                  <a:srgbClr val="64707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Texto</a:t>
            </a:r>
            <a:r>
              <a:rPr lang="en-US" sz="550" i="0" u="none" strike="noStrike" cap="none" dirty="0">
                <a:solidFill>
                  <a:srgbClr val="64707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editable para </a:t>
            </a:r>
            <a:r>
              <a:rPr lang="en-US" sz="550" i="0" u="none" strike="noStrike" cap="none" dirty="0" err="1">
                <a:solidFill>
                  <a:srgbClr val="64707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dirección</a:t>
            </a:r>
            <a:r>
              <a:rPr lang="en-US" sz="550" i="0" u="none" strike="noStrike" cap="none" dirty="0">
                <a:solidFill>
                  <a:srgbClr val="64707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de la planta</a:t>
            </a:r>
          </a:p>
          <a:p>
            <a:pPr marL="0" marR="5080" lvl="0" indent="0" algn="l" rtl="0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en-US" sz="550" b="1" i="0" u="none" strike="noStrike" cap="none" dirty="0" err="1">
                <a:solidFill>
                  <a:srgbClr val="647079"/>
                </a:solidFill>
                <a:latin typeface="Montserrat"/>
                <a:ea typeface="Montserrat"/>
                <a:cs typeface="Montserrat"/>
                <a:sym typeface="Montserrat"/>
              </a:rPr>
              <a:t>Llámanos</a:t>
            </a:r>
            <a:r>
              <a:rPr lang="en-US" sz="550" b="1" i="0" u="none" strike="noStrike" cap="none" dirty="0">
                <a:solidFill>
                  <a:srgbClr val="647079"/>
                </a:solidFill>
                <a:latin typeface="Montserrat"/>
                <a:ea typeface="Montserrat"/>
                <a:cs typeface="Montserrat"/>
                <a:sym typeface="Montserrat"/>
              </a:rPr>
              <a:t> al: 55 XXXX- XXXX</a:t>
            </a:r>
            <a:endParaRPr sz="12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Macintosh PowerPoint</Application>
  <PresentationFormat>Personalizado</PresentationFormat>
  <Paragraphs>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Arial</vt:lpstr>
      <vt:lpstr>Montserrat Medium</vt:lpstr>
      <vt:lpstr>Montserrat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Microsoft Office User</cp:lastModifiedBy>
  <cp:revision>1</cp:revision>
  <dcterms:created xsi:type="dcterms:W3CDTF">2019-03-08T23:15:57Z</dcterms:created>
  <dcterms:modified xsi:type="dcterms:W3CDTF">2026-03-27T19:23:37Z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2019-03-08T00:00:00Z</vt:filetime>
  </property>
  <property fmtid="{D5CDD505-2E9C-101B-9397-08002B2CF9AE}" pid="3" name="Creator">
    <vt:lpwstr>Adobe Illustrator CC 2017 (Macintosh)</vt:lpwstr>
  </property>
  <property fmtid="{D5CDD505-2E9C-101B-9397-08002B2CF9AE}" pid="4" name="LastSaved">
    <vt:filetime>2019-03-08T00:00:00Z</vt:filetime>
  </property>
</Properties>
</file>