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16256000" cx="12192000"/>
  <p:notesSz cx="6858000" cy="9144000"/>
  <p:embeddedFontLst>
    <p:embeddedFont>
      <p:font typeface="Montserrat"/>
      <p:regular r:id="rId6"/>
      <p:bold r:id="rId7"/>
      <p:italic r:id="rId8"/>
      <p:boldItalic r:id="rId9"/>
    </p:embeddedFont>
    <p:embeddedFont>
      <p:font typeface="Montserrat Medium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g07m/llk7H9hBxJjM7bkHi2ufe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Medium-bold.fntdata"/><Relationship Id="rId10" Type="http://schemas.openxmlformats.org/officeDocument/2006/relationships/font" Target="fonts/MontserratMedium-regular.fntdata"/><Relationship Id="rId13" Type="http://schemas.openxmlformats.org/officeDocument/2006/relationships/font" Target="fonts/MontserratMedium-boldItalic.fntdata"/><Relationship Id="rId12" Type="http://schemas.openxmlformats.org/officeDocument/2006/relationships/font" Target="fonts/MontserratMedium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Montserrat-boldItalic.fntdata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font" Target="fonts/Montserrat-regular.fntdata"/><Relationship Id="rId7" Type="http://schemas.openxmlformats.org/officeDocument/2006/relationships/font" Target="fonts/Montserrat-bold.fntdata"/><Relationship Id="rId8" Type="http://schemas.openxmlformats.org/officeDocument/2006/relationships/font" Target="fonts/Montserrat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938859" y="4226749"/>
            <a:ext cx="10314283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3151246" y="6439136"/>
            <a:ext cx="13776209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2182754" y="3886436"/>
            <a:ext cx="13776209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914400" y="2660416"/>
            <a:ext cx="10363200" cy="56594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8538164"/>
            <a:ext cx="9144000" cy="3924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/>
            </a:lvl2pPr>
            <a:lvl3pPr lvl="2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4pPr>
            <a:lvl5pPr lvl="4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5pPr>
            <a:lvl6pPr lvl="5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6pPr>
            <a:lvl7pPr lvl="6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7pPr>
            <a:lvl8pPr lvl="7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8pPr>
            <a:lvl9pPr lvl="8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1" y="4052716"/>
            <a:ext cx="10515600" cy="67620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1" y="10878731"/>
            <a:ext cx="10515600" cy="3555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 sz="2667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4327407"/>
            <a:ext cx="5181600" cy="10314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4327407"/>
            <a:ext cx="5181600" cy="10314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9" y="3984979"/>
            <a:ext cx="5157787" cy="19529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b="1" sz="26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9" y="5937956"/>
            <a:ext cx="5157787" cy="8733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1" y="3984979"/>
            <a:ext cx="5183188" cy="19529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b="1" sz="26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1" y="5937956"/>
            <a:ext cx="5183188" cy="8733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1083733"/>
            <a:ext cx="3932237" cy="37930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2340567"/>
            <a:ext cx="6172200" cy="115522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99554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267"/>
              <a:buChar char="•"/>
              <a:defRPr sz="4267"/>
            </a:lvl1pPr>
            <a:lvl2pPr indent="-465645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2pPr>
            <a:lvl3pPr indent="-4318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indent="-397954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4pPr>
            <a:lvl5pPr indent="-397954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5pPr>
            <a:lvl6pPr indent="-397954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6pPr>
            <a:lvl7pPr indent="-397954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7pPr>
            <a:lvl8pPr indent="-397954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8pPr>
            <a:lvl9pPr indent="-397954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4876800"/>
            <a:ext cx="3932237" cy="9034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1083733"/>
            <a:ext cx="3932237" cy="37930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2340567"/>
            <a:ext cx="6172200" cy="11552296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4876800"/>
            <a:ext cx="3932237" cy="9034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indent="-228600" lvl="1" marL="914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indent="-228600" lvl="2" marL="1371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indent="-228600" lvl="4" marL="2286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indent="-228600" lvl="5" marL="27432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indent="-228600" lvl="6" marL="3200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indent="-228600" lvl="7" marL="3657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indent="-228600" lvl="8" marL="4114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 b="0" i="0" sz="5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65645" lvl="0" marL="457200" marR="0" rt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•"/>
              <a:defRPr b="0" i="0" sz="37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7954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4652975" y="14497650"/>
            <a:ext cx="77565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s-MX" sz="1900">
                <a:solidFill>
                  <a:srgbClr val="1C458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AV. INSTITUTO POLITECNICO NACIONAL NO. 4907</a:t>
            </a:r>
            <a:endParaRPr sz="1900">
              <a:solidFill>
                <a:srgbClr val="1C4587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s-MX" sz="1900">
                <a:solidFill>
                  <a:srgbClr val="1C458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COL. MAXIMINO AVILA CAMACHO</a:t>
            </a:r>
            <a:endParaRPr sz="1900">
              <a:solidFill>
                <a:srgbClr val="1C4587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s-MX" sz="1900">
                <a:solidFill>
                  <a:srgbClr val="1C4587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GUSTAVO A. MADERO, CDMX C.P.  07380</a:t>
            </a:r>
            <a:endParaRPr sz="1900">
              <a:solidFill>
                <a:srgbClr val="1C4587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s-MX" sz="1900">
                <a:solidFill>
                  <a:srgbClr val="1C4587"/>
                </a:solidFill>
                <a:latin typeface="Montserrat"/>
                <a:ea typeface="Montserrat"/>
                <a:cs typeface="Montserrat"/>
                <a:sym typeface="Montserrat"/>
              </a:rPr>
              <a:t>TEL: 55 5537 0000</a:t>
            </a:r>
            <a:endParaRPr b="1" sz="1900">
              <a:solidFill>
                <a:srgbClr val="1C458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2491" y="12658011"/>
            <a:ext cx="141120" cy="1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2023-09-08T17:37:54Z</dcterms:created>
  <dc:creator>aquaclyva</dc:creator>
</cp:coreProperties>
</file>