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7772400" cx="5029200"/>
  <p:notesSz cx="6858000" cy="9144000"/>
  <p:embeddedFontLst>
    <p:embeddedFont>
      <p:font typeface="Montserrat"/>
      <p:regular r:id="rId6"/>
      <p:bold r:id="rId7"/>
      <p:italic r:id="rId8"/>
      <p:boldItalic r:id="rId9"/>
    </p:embeddedFont>
    <p:embeddedFont>
      <p:font typeface="Montserrat Medium"/>
      <p:regular r:id="rId10"/>
      <p:bold r:id="rId11"/>
      <p:italic r:id="rId12"/>
      <p:boldItalic r:id="rId1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4" roundtripDataSignature="AMtx7mh1Bo/8Q32r6nbFeInHoKZDaUs7r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MontserratMedium-bold.fntdata"/><Relationship Id="rId10" Type="http://schemas.openxmlformats.org/officeDocument/2006/relationships/font" Target="fonts/MontserratMedium-regular.fntdata"/><Relationship Id="rId13" Type="http://schemas.openxmlformats.org/officeDocument/2006/relationships/font" Target="fonts/MontserratMedium-boldItalic.fntdata"/><Relationship Id="rId12" Type="http://schemas.openxmlformats.org/officeDocument/2006/relationships/font" Target="fonts/MontserratMedium-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font" Target="fonts/Montserrat-boldItalic.fntdata"/><Relationship Id="rId14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font" Target="fonts/Montserrat-regular.fntdata"/><Relationship Id="rId7" Type="http://schemas.openxmlformats.org/officeDocument/2006/relationships/font" Target="fonts/Montserrat-bold.fntdata"/><Relationship Id="rId8" Type="http://schemas.openxmlformats.org/officeDocument/2006/relationships/font" Target="fonts/Montserrat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ctrTitle"/>
          </p:nvPr>
        </p:nvSpPr>
        <p:spPr>
          <a:xfrm>
            <a:off x="377190" y="1272011"/>
            <a:ext cx="4274820" cy="27059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" type="subTitle"/>
          </p:nvPr>
        </p:nvSpPr>
        <p:spPr>
          <a:xfrm>
            <a:off x="628650" y="4082310"/>
            <a:ext cx="3771900" cy="18765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320"/>
              <a:buNone/>
              <a:defRPr sz="1320"/>
            </a:lvl1pPr>
            <a:lvl2pPr lvl="1" algn="ctr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lvl="2" algn="ctr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990"/>
              <a:buNone/>
              <a:defRPr sz="989"/>
            </a:lvl3pPr>
            <a:lvl4pPr lvl="3" algn="ctr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sz="880"/>
            </a:lvl4pPr>
            <a:lvl5pPr lvl="4" algn="ctr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sz="880"/>
            </a:lvl5pPr>
            <a:lvl6pPr lvl="5" algn="ctr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sz="880"/>
            </a:lvl6pPr>
            <a:lvl7pPr lvl="6" algn="ctr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sz="880"/>
            </a:lvl7pPr>
            <a:lvl8pPr lvl="7" algn="ctr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sz="880"/>
            </a:lvl8pPr>
            <a:lvl9pPr lvl="8" algn="ctr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sz="880"/>
            </a:lvl9pPr>
          </a:lstStyle>
          <a:p/>
        </p:txBody>
      </p:sp>
      <p:sp>
        <p:nvSpPr>
          <p:cNvPr id="14" name="Google Shape;14;p3"/>
          <p:cNvSpPr txBox="1"/>
          <p:nvPr>
            <p:ph idx="10" type="dt"/>
          </p:nvPr>
        </p:nvSpPr>
        <p:spPr>
          <a:xfrm>
            <a:off x="345758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1" type="ftr"/>
          </p:nvPr>
        </p:nvSpPr>
        <p:spPr>
          <a:xfrm>
            <a:off x="1665923" y="7203865"/>
            <a:ext cx="1697355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3551873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345758" y="413810"/>
            <a:ext cx="4337685" cy="1502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48842" y="2365958"/>
            <a:ext cx="4931516" cy="43376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345758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1665923" y="7203865"/>
            <a:ext cx="1697355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3551873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847857" y="3164973"/>
            <a:ext cx="6586750" cy="10844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-1352418" y="2111984"/>
            <a:ext cx="6586750" cy="31903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345758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1665923" y="7203865"/>
            <a:ext cx="1697355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3551873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45758" y="413810"/>
            <a:ext cx="4337685" cy="1502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45758" y="2069042"/>
            <a:ext cx="4337685" cy="49315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0" type="dt"/>
          </p:nvPr>
        </p:nvSpPr>
        <p:spPr>
          <a:xfrm>
            <a:off x="345758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1" type="ftr"/>
          </p:nvPr>
        </p:nvSpPr>
        <p:spPr>
          <a:xfrm>
            <a:off x="1665923" y="7203865"/>
            <a:ext cx="1697355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3551873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343138" y="1937705"/>
            <a:ext cx="4337685" cy="323310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343138" y="5201393"/>
            <a:ext cx="4337685" cy="1700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320"/>
              <a:buNone/>
              <a:defRPr sz="132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rgbClr val="888888"/>
              </a:buClr>
              <a:buSzPts val="990"/>
              <a:buNone/>
              <a:defRPr sz="989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rgbClr val="888888"/>
              </a:buClr>
              <a:buSzPts val="880"/>
              <a:buNone/>
              <a:defRPr sz="88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rgbClr val="888888"/>
              </a:buClr>
              <a:buSzPts val="880"/>
              <a:buNone/>
              <a:defRPr sz="88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rgbClr val="888888"/>
              </a:buClr>
              <a:buSzPts val="880"/>
              <a:buNone/>
              <a:defRPr sz="88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rgbClr val="888888"/>
              </a:buClr>
              <a:buSzPts val="880"/>
              <a:buNone/>
              <a:defRPr sz="88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rgbClr val="888888"/>
              </a:buClr>
              <a:buSzPts val="880"/>
              <a:buNone/>
              <a:defRPr sz="88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rgbClr val="888888"/>
              </a:buClr>
              <a:buSzPts val="880"/>
              <a:buNone/>
              <a:defRPr sz="88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5"/>
          <p:cNvSpPr txBox="1"/>
          <p:nvPr>
            <p:ph idx="10" type="dt"/>
          </p:nvPr>
        </p:nvSpPr>
        <p:spPr>
          <a:xfrm>
            <a:off x="345758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1" type="ftr"/>
          </p:nvPr>
        </p:nvSpPr>
        <p:spPr>
          <a:xfrm>
            <a:off x="1665923" y="7203865"/>
            <a:ext cx="1697355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3551873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45758" y="413810"/>
            <a:ext cx="4337685" cy="1502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" type="body"/>
          </p:nvPr>
        </p:nvSpPr>
        <p:spPr>
          <a:xfrm>
            <a:off x="345758" y="2069042"/>
            <a:ext cx="2137410" cy="49315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2" type="body"/>
          </p:nvPr>
        </p:nvSpPr>
        <p:spPr>
          <a:xfrm>
            <a:off x="2546033" y="2069042"/>
            <a:ext cx="2137410" cy="49315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0" type="dt"/>
          </p:nvPr>
        </p:nvSpPr>
        <p:spPr>
          <a:xfrm>
            <a:off x="345758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1" type="ftr"/>
          </p:nvPr>
        </p:nvSpPr>
        <p:spPr>
          <a:xfrm>
            <a:off x="1665923" y="7203865"/>
            <a:ext cx="1697355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3551873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>
            <p:ph type="title"/>
          </p:nvPr>
        </p:nvSpPr>
        <p:spPr>
          <a:xfrm>
            <a:off x="346413" y="413810"/>
            <a:ext cx="4337685" cy="1502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" type="body"/>
          </p:nvPr>
        </p:nvSpPr>
        <p:spPr>
          <a:xfrm>
            <a:off x="346413" y="1905318"/>
            <a:ext cx="2127587" cy="933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320"/>
              <a:buNone/>
              <a:defRPr b="1" sz="1320"/>
            </a:lvl1pPr>
            <a:lvl2pPr indent="-228600" lvl="1" marL="914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2pPr>
            <a:lvl3pPr indent="-228600" lvl="2" marL="1371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990"/>
              <a:buNone/>
              <a:defRPr b="1" sz="989"/>
            </a:lvl3pPr>
            <a:lvl4pPr indent="-228600" lvl="3" marL="1828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b="1" sz="880"/>
            </a:lvl4pPr>
            <a:lvl5pPr indent="-228600" lvl="4" marL="22860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b="1" sz="880"/>
            </a:lvl5pPr>
            <a:lvl6pPr indent="-228600" lvl="5" marL="27432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b="1" sz="880"/>
            </a:lvl6pPr>
            <a:lvl7pPr indent="-228600" lvl="6" marL="3200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b="1" sz="880"/>
            </a:lvl7pPr>
            <a:lvl8pPr indent="-228600" lvl="7" marL="3657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b="1" sz="880"/>
            </a:lvl8pPr>
            <a:lvl9pPr indent="-228600" lvl="8" marL="4114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b="1" sz="880"/>
            </a:lvl9pPr>
          </a:lstStyle>
          <a:p/>
        </p:txBody>
      </p:sp>
      <p:sp>
        <p:nvSpPr>
          <p:cNvPr id="39" name="Google Shape;39;p7"/>
          <p:cNvSpPr txBox="1"/>
          <p:nvPr>
            <p:ph idx="2" type="body"/>
          </p:nvPr>
        </p:nvSpPr>
        <p:spPr>
          <a:xfrm>
            <a:off x="346413" y="2839085"/>
            <a:ext cx="2127587" cy="41758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3" type="body"/>
          </p:nvPr>
        </p:nvSpPr>
        <p:spPr>
          <a:xfrm>
            <a:off x="2546033" y="1905318"/>
            <a:ext cx="2138065" cy="933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320"/>
              <a:buNone/>
              <a:defRPr b="1" sz="1320"/>
            </a:lvl1pPr>
            <a:lvl2pPr indent="-228600" lvl="1" marL="914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2pPr>
            <a:lvl3pPr indent="-228600" lvl="2" marL="1371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990"/>
              <a:buNone/>
              <a:defRPr b="1" sz="989"/>
            </a:lvl3pPr>
            <a:lvl4pPr indent="-228600" lvl="3" marL="1828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b="1" sz="880"/>
            </a:lvl4pPr>
            <a:lvl5pPr indent="-228600" lvl="4" marL="22860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b="1" sz="880"/>
            </a:lvl5pPr>
            <a:lvl6pPr indent="-228600" lvl="5" marL="27432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b="1" sz="880"/>
            </a:lvl6pPr>
            <a:lvl7pPr indent="-228600" lvl="6" marL="3200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b="1" sz="880"/>
            </a:lvl7pPr>
            <a:lvl8pPr indent="-228600" lvl="7" marL="3657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b="1" sz="880"/>
            </a:lvl8pPr>
            <a:lvl9pPr indent="-228600" lvl="8" marL="4114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b="1" sz="880"/>
            </a:lvl9pPr>
          </a:lstStyle>
          <a:p/>
        </p:txBody>
      </p:sp>
      <p:sp>
        <p:nvSpPr>
          <p:cNvPr id="41" name="Google Shape;41;p7"/>
          <p:cNvSpPr txBox="1"/>
          <p:nvPr>
            <p:ph idx="4" type="body"/>
          </p:nvPr>
        </p:nvSpPr>
        <p:spPr>
          <a:xfrm>
            <a:off x="2546033" y="2839085"/>
            <a:ext cx="2138065" cy="41758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345758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1665923" y="7203865"/>
            <a:ext cx="1697355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3551873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345758" y="413810"/>
            <a:ext cx="4337685" cy="1502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0" type="dt"/>
          </p:nvPr>
        </p:nvSpPr>
        <p:spPr>
          <a:xfrm>
            <a:off x="345758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1" type="ftr"/>
          </p:nvPr>
        </p:nvSpPr>
        <p:spPr>
          <a:xfrm>
            <a:off x="1665923" y="7203865"/>
            <a:ext cx="1697355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3551873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/>
          <p:nvPr>
            <p:ph idx="10" type="dt"/>
          </p:nvPr>
        </p:nvSpPr>
        <p:spPr>
          <a:xfrm>
            <a:off x="345758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1665923" y="7203865"/>
            <a:ext cx="1697355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3551873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346413" y="518160"/>
            <a:ext cx="1622048" cy="18135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60"/>
              <a:buFont typeface="Calibri"/>
              <a:buNone/>
              <a:defRPr sz="176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2138065" y="1119083"/>
            <a:ext cx="2546033" cy="55234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0360" lvl="0" marL="457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760"/>
              <a:buChar char="•"/>
              <a:defRPr sz="1760"/>
            </a:lvl1pPr>
            <a:lvl2pPr indent="-326390" lvl="1" marL="914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540"/>
              <a:buChar char="•"/>
              <a:defRPr sz="1540"/>
            </a:lvl2pPr>
            <a:lvl3pPr indent="-312419" lvl="2" marL="1371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20"/>
              <a:buChar char="•"/>
              <a:defRPr sz="1320"/>
            </a:lvl3pPr>
            <a:lvl4pPr indent="-298450" lvl="3" marL="1828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4pPr>
            <a:lvl5pPr indent="-298450" lvl="4" marL="22860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5pPr>
            <a:lvl6pPr indent="-298450" lvl="5" marL="27432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6pPr>
            <a:lvl7pPr indent="-298450" lvl="6" marL="3200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7pPr>
            <a:lvl8pPr indent="-298450" lvl="7" marL="3657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8pPr>
            <a:lvl9pPr indent="-298450" lvl="8" marL="4114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346413" y="2331720"/>
            <a:ext cx="1622048" cy="4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sz="880"/>
            </a:lvl1pPr>
            <a:lvl2pPr indent="-228600" lvl="1" marL="914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770"/>
              <a:buNone/>
              <a:defRPr sz="770"/>
            </a:lvl2pPr>
            <a:lvl3pPr indent="-228600" lvl="2" marL="1371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660"/>
              <a:buNone/>
              <a:defRPr sz="660"/>
            </a:lvl3pPr>
            <a:lvl4pPr indent="-228600" lvl="3" marL="1828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550"/>
              <a:buNone/>
              <a:defRPr sz="550"/>
            </a:lvl4pPr>
            <a:lvl5pPr indent="-228600" lvl="4" marL="22860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550"/>
              <a:buNone/>
              <a:defRPr sz="550"/>
            </a:lvl5pPr>
            <a:lvl6pPr indent="-228600" lvl="5" marL="27432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550"/>
              <a:buNone/>
              <a:defRPr sz="550"/>
            </a:lvl6pPr>
            <a:lvl7pPr indent="-228600" lvl="6" marL="3200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550"/>
              <a:buNone/>
              <a:defRPr sz="550"/>
            </a:lvl7pPr>
            <a:lvl8pPr indent="-228600" lvl="7" marL="3657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550"/>
              <a:buNone/>
              <a:defRPr sz="550"/>
            </a:lvl8pPr>
            <a:lvl9pPr indent="-228600" lvl="8" marL="4114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550"/>
              <a:buNone/>
              <a:defRPr sz="550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345758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1665923" y="7203865"/>
            <a:ext cx="1697355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3551873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346413" y="518160"/>
            <a:ext cx="1622048" cy="18135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60"/>
              <a:buFont typeface="Calibri"/>
              <a:buNone/>
              <a:defRPr sz="176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2138065" y="1119083"/>
            <a:ext cx="2546033" cy="5523442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346413" y="2331720"/>
            <a:ext cx="1622048" cy="4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880"/>
              <a:buNone/>
              <a:defRPr sz="880"/>
            </a:lvl1pPr>
            <a:lvl2pPr indent="-228600" lvl="1" marL="914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770"/>
              <a:buNone/>
              <a:defRPr sz="770"/>
            </a:lvl2pPr>
            <a:lvl3pPr indent="-228600" lvl="2" marL="1371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660"/>
              <a:buNone/>
              <a:defRPr sz="660"/>
            </a:lvl3pPr>
            <a:lvl4pPr indent="-228600" lvl="3" marL="1828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550"/>
              <a:buNone/>
              <a:defRPr sz="550"/>
            </a:lvl4pPr>
            <a:lvl5pPr indent="-228600" lvl="4" marL="22860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550"/>
              <a:buNone/>
              <a:defRPr sz="550"/>
            </a:lvl5pPr>
            <a:lvl6pPr indent="-228600" lvl="5" marL="27432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550"/>
              <a:buNone/>
              <a:defRPr sz="550"/>
            </a:lvl6pPr>
            <a:lvl7pPr indent="-228600" lvl="6" marL="32004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550"/>
              <a:buNone/>
              <a:defRPr sz="550"/>
            </a:lvl7pPr>
            <a:lvl8pPr indent="-228600" lvl="7" marL="36576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550"/>
              <a:buNone/>
              <a:defRPr sz="550"/>
            </a:lvl8pPr>
            <a:lvl9pPr indent="-228600" lvl="8" marL="411480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550"/>
              <a:buNone/>
              <a:defRPr sz="550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345758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1665923" y="7203865"/>
            <a:ext cx="1697355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3551873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345758" y="413810"/>
            <a:ext cx="4337685" cy="1502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20"/>
              <a:buFont typeface="Calibri"/>
              <a:buNone/>
              <a:defRPr b="0" i="0" sz="24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345758" y="2069042"/>
            <a:ext cx="4337685" cy="49315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6390" lvl="0" marL="457200" marR="0" rtl="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540"/>
              <a:buFont typeface="Arial"/>
              <a:buChar char="•"/>
              <a:defRPr b="0" i="0" sz="154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2419" lvl="1" marL="914400" marR="0" rtl="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20"/>
              <a:buFont typeface="Arial"/>
              <a:buChar char="•"/>
              <a:defRPr b="0" i="0" sz="13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98450" lvl="2" marL="1371600" marR="0" rtl="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1464" lvl="3" marL="1828800" marR="0" rtl="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Char char="•"/>
              <a:defRPr b="0" i="0" sz="98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1464" lvl="4" marL="2286000" marR="0" rtl="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Char char="•"/>
              <a:defRPr b="0" i="0" sz="98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1464" lvl="5" marL="2743200" marR="0" rtl="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Char char="•"/>
              <a:defRPr b="0" i="0" sz="98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1464" lvl="6" marL="3200400" marR="0" rtl="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Char char="•"/>
              <a:defRPr b="0" i="0" sz="98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1465" lvl="7" marL="3657600" marR="0" rtl="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Char char="•"/>
              <a:defRPr b="0" i="0" sz="98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1465" lvl="8" marL="4114800" marR="0" rtl="0" algn="l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Char char="•"/>
              <a:defRPr b="0" i="0" sz="98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345758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1665923" y="7203865"/>
            <a:ext cx="1697355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3551873" y="7203865"/>
            <a:ext cx="113157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"/>
              <a:buFont typeface="Arial"/>
              <a:buNone/>
              <a:defRPr b="0" i="0" sz="6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1707105" y="2393800"/>
            <a:ext cx="3296100" cy="6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i="0" lang="es-MX" sz="1300" u="none" cap="none" strike="noStrik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Hortencia No. 13 Col. Los Ángeles</a:t>
            </a:r>
            <a:endParaRPr i="0" sz="1100" u="none" cap="none" strike="noStrike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12700" marR="5080" rtl="0" algn="ctr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i="0" lang="es-MX" sz="1300" u="none" cap="none" strike="noStrik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Iztapalapa, CDMX C.P. 09830</a:t>
            </a:r>
            <a:endParaRPr i="0" sz="1100" u="none" cap="none" strike="noStrike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marR="5080" rtl="0" algn="ctr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s-MX" sz="13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Tel: 55 8109 4731</a:t>
            </a:r>
            <a:endParaRPr b="1" i="0" sz="1100" u="none" cap="none" strike="noStrik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Tema d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2023-12-29T21:00:18Z</dcterms:created>
  <dc:creator>Microsoft Office User</dc:creator>
</cp:coreProperties>
</file>