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7772400" cx="5029200"/>
  <p:notesSz cx="6858000" cy="9144000"/>
  <p:embeddedFontLst>
    <p:embeddedFont>
      <p:font typeface="Montserrat"/>
      <p:regular r:id="rId6"/>
      <p:bold r:id="rId7"/>
      <p:italic r:id="rId8"/>
      <p:boldItalic r:id="rId9"/>
    </p:embeddedFont>
    <p:embeddedFont>
      <p:font typeface="Montserrat Medium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gi0ev2QaJYvJP7a5AtVsQdTPWT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Medium-bold.fntdata"/><Relationship Id="rId10" Type="http://schemas.openxmlformats.org/officeDocument/2006/relationships/font" Target="fonts/MontserratMedium-regular.fntdata"/><Relationship Id="rId13" Type="http://schemas.openxmlformats.org/officeDocument/2006/relationships/font" Target="fonts/MontserratMedium-boldItalic.fntdata"/><Relationship Id="rId12" Type="http://schemas.openxmlformats.org/officeDocument/2006/relationships/font" Target="fonts/MontserratMedium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boldItalic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font" Target="fonts/Montserrat-regular.fntdata"/><Relationship Id="rId7" Type="http://schemas.openxmlformats.org/officeDocument/2006/relationships/font" Target="fonts/Montserrat-bold.fntdata"/><Relationship Id="rId8" Type="http://schemas.openxmlformats.org/officeDocument/2006/relationships/font" Target="fonts/Montserra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377190" y="1272011"/>
            <a:ext cx="4274820" cy="27059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628650" y="4082310"/>
            <a:ext cx="3771900" cy="18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1pPr>
            <a:lvl2pPr lvl="1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sz="989"/>
            </a:lvl3pPr>
            <a:lvl4pPr lvl="3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4pPr>
            <a:lvl5pPr lvl="4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5pPr>
            <a:lvl6pPr lvl="5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6pPr>
            <a:lvl7pPr lvl="6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7pPr>
            <a:lvl8pPr lvl="7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8pPr>
            <a:lvl9pPr lvl="8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48842" y="2365958"/>
            <a:ext cx="4931516" cy="4337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47857" y="3164973"/>
            <a:ext cx="6586750" cy="10844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352418" y="2111984"/>
            <a:ext cx="6586750" cy="3190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45758" y="2069042"/>
            <a:ext cx="4337685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43138" y="1937705"/>
            <a:ext cx="4337685" cy="32331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43138" y="5201393"/>
            <a:ext cx="4337685" cy="1700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990"/>
              <a:buNone/>
              <a:defRPr sz="989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345758" y="2069042"/>
            <a:ext cx="213741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2546033" y="2069042"/>
            <a:ext cx="213741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46413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346413" y="1905318"/>
            <a:ext cx="2127587" cy="933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b="1" sz="132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b="1" sz="989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346413" y="2839085"/>
            <a:ext cx="2127587" cy="417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2546033" y="1905318"/>
            <a:ext cx="2138065" cy="933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b="1" sz="132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b="1" sz="989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2546033" y="2839085"/>
            <a:ext cx="2138065" cy="417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346413" y="518160"/>
            <a:ext cx="1622048" cy="1813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alibri"/>
              <a:buNone/>
              <a:defRPr sz="17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138065" y="1119083"/>
            <a:ext cx="2546033" cy="55234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036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Char char="•"/>
              <a:defRPr sz="1760"/>
            </a:lvl1pPr>
            <a:lvl2pPr indent="-32639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540"/>
              <a:buChar char="•"/>
              <a:defRPr sz="1540"/>
            </a:lvl2pPr>
            <a:lvl3pPr indent="-312419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20"/>
              <a:buChar char="•"/>
              <a:defRPr sz="1320"/>
            </a:lvl3pPr>
            <a:lvl4pPr indent="-29845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9845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indent="-29845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346413" y="2331720"/>
            <a:ext cx="1622048" cy="4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  <a:defRPr sz="77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660"/>
              <a:buNone/>
              <a:defRPr sz="660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346413" y="518160"/>
            <a:ext cx="1622048" cy="1813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alibri"/>
              <a:buNone/>
              <a:defRPr sz="17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138065" y="1119083"/>
            <a:ext cx="2546033" cy="552344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346413" y="2331720"/>
            <a:ext cx="1622048" cy="4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  <a:defRPr sz="77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660"/>
              <a:buNone/>
              <a:defRPr sz="660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20"/>
              <a:buFont typeface="Calibri"/>
              <a:buNone/>
              <a:defRPr b="0" i="0" sz="24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345758" y="2069042"/>
            <a:ext cx="4337685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6390" lvl="0" marL="4572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540"/>
              <a:buFont typeface="Arial"/>
              <a:buChar char="•"/>
              <a:defRPr b="0" i="0" sz="15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2419" lvl="1" marL="9144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20"/>
              <a:buFont typeface="Arial"/>
              <a:buChar char="•"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1464" lvl="3" marL="18288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1464" lvl="4" marL="22860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1464" lvl="5" marL="27432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1464" lvl="6" marL="32004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1465" lvl="7" marL="36576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1465" lvl="8" marL="41148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611600" y="2367775"/>
            <a:ext cx="34176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s-MX" sz="13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Hortencia No. 13 Col. Los Ángeles</a:t>
            </a:r>
            <a:endParaRPr i="0" sz="11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12700" marR="508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s-MX" sz="13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Iztapalapa, CDMX C.P. 09830</a:t>
            </a:r>
            <a:endParaRPr i="0" sz="11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508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MX" sz="13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Tel: 55 8109 4731</a:t>
            </a:r>
            <a:endParaRPr b="1" i="0" sz="11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2023-12-29T21:00:18Z</dcterms:created>
  <dc:creator>Microsoft Office User</dc:creator>
</cp:coreProperties>
</file>