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803400" cx="3060700"/>
  <p:notesSz cx="3060700" cy="1803400"/>
  <p:embeddedFontLst>
    <p:embeddedFont>
      <p:font typeface="Montserrat"/>
      <p:regular r:id="rId7"/>
      <p:bold r:id="rId8"/>
      <p:italic r:id="rId9"/>
      <p:boldItalic r:id="rId10"/>
    </p:embeddedFont>
    <p:embeddedFont>
      <p:font typeface="Montserrat Medium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jI9MJiwRe2aQZazr51hMWWvV66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Medium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MontserratMedium-italic.fntdata"/><Relationship Id="rId12" Type="http://schemas.openxmlformats.org/officeDocument/2006/relationships/font" Target="fonts/MontserratMedium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-italic.fntdata"/><Relationship Id="rId15" Type="http://customschemas.google.com/relationships/presentationmetadata" Target="metadata"/><Relationship Id="rId14" Type="http://schemas.openxmlformats.org/officeDocument/2006/relationships/font" Target="fonts/MontserratMedium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510200" y="135250"/>
            <a:ext cx="2040550" cy="6762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306050" y="856600"/>
            <a:ext cx="2448550" cy="8115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306050" y="856600"/>
            <a:ext cx="2448550" cy="8115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510200" y="135250"/>
            <a:ext cx="2040550" cy="6762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572380" y="649610"/>
            <a:ext cx="1915939" cy="4768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1" type="ftr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229552" y="559054"/>
            <a:ext cx="2601595" cy="378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459105" y="1009904"/>
            <a:ext cx="214249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1" type="ftr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53035" y="414782"/>
            <a:ext cx="1331404" cy="1190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1576260" y="414782"/>
            <a:ext cx="1331404" cy="1190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0" type="dt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1" type="ftr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idx="11" type="ftr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572380" y="649610"/>
            <a:ext cx="1915939" cy="4768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1" type="ftr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0" type="dt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"/>
          <p:cNvSpPr txBox="1"/>
          <p:nvPr/>
        </p:nvSpPr>
        <p:spPr>
          <a:xfrm>
            <a:off x="1490050" y="1454025"/>
            <a:ext cx="13125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55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Hortencia No. 13 Col. Los Ángeles</a:t>
            </a:r>
            <a:endParaRPr b="0" i="0" sz="12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508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55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Iztapalapa, CDMX C.P. 09830</a:t>
            </a:r>
            <a:endParaRPr b="0" i="0" sz="12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1" i="0" lang="en-US" sz="55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Llámanos al: 55 8109 4731</a:t>
            </a:r>
            <a:endParaRPr b="1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2019-03-08T23:15:57Z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2019-03-08T00:00:00Z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2019-03-08T00:00:00Z</vt:filetime>
  </property>
</Properties>
</file>